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0"/>
  </p:notesMasterIdLst>
  <p:handoutMasterIdLst>
    <p:handoutMasterId r:id="rId21"/>
  </p:handoutMasterIdLst>
  <p:sldIdLst>
    <p:sldId id="321" r:id="rId2"/>
    <p:sldId id="669" r:id="rId3"/>
    <p:sldId id="725" r:id="rId4"/>
    <p:sldId id="782" r:id="rId5"/>
    <p:sldId id="745" r:id="rId6"/>
    <p:sldId id="741" r:id="rId7"/>
    <p:sldId id="742" r:id="rId8"/>
    <p:sldId id="744" r:id="rId9"/>
    <p:sldId id="743" r:id="rId10"/>
    <p:sldId id="786" r:id="rId11"/>
    <p:sldId id="783" r:id="rId12"/>
    <p:sldId id="784" r:id="rId13"/>
    <p:sldId id="788" r:id="rId14"/>
    <p:sldId id="785" r:id="rId15"/>
    <p:sldId id="746" r:id="rId16"/>
    <p:sldId id="747" r:id="rId17"/>
    <p:sldId id="761" r:id="rId18"/>
    <p:sldId id="762" r:id="rId19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82"/>
            <p14:sldId id="745"/>
            <p14:sldId id="741"/>
            <p14:sldId id="742"/>
            <p14:sldId id="744"/>
            <p14:sldId id="743"/>
            <p14:sldId id="786"/>
            <p14:sldId id="783"/>
            <p14:sldId id="784"/>
            <p14:sldId id="788"/>
            <p14:sldId id="785"/>
            <p14:sldId id="746"/>
            <p14:sldId id="747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034" autoAdjust="0"/>
    <p:restoredTop sz="95896" autoAdjust="0"/>
  </p:normalViewPr>
  <p:slideViewPr>
    <p:cSldViewPr>
      <p:cViewPr varScale="1">
        <p:scale>
          <a:sx n="61" d="100"/>
          <a:sy n="61" d="100"/>
        </p:scale>
        <p:origin x="4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2022/4/23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4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8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xmlns="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4/23/2022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73" r:id="rId16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xmlns="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:a16="http://schemas.microsoft.com/office/drawing/2014/main" xmlns="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正式课</a:t>
              </a:r>
            </a:p>
          </p:txBody>
        </p:sp>
        <p:sp>
          <p:nvSpPr>
            <p:cNvPr id="17" name="TextBox 53">
              <a:extLst>
                <a:ext uri="{FF2B5EF4-FFF2-40B4-BE49-F238E27FC236}">
                  <a16:creationId xmlns:a16="http://schemas.microsoft.com/office/drawing/2014/main" xmlns="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xmlns="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:a16="http://schemas.microsoft.com/office/drawing/2014/main" xmlns="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274694" y="82520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面试题二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  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获取安卓摄像头的画面会什么是横着的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44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274694" y="82520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面试题二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  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获取安卓摄像头的画面会什么是横着的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0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摄像头拍摄效果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DC070A34-8144-4853-991A-6528B6EBAED0}"/>
              </a:ext>
            </a:extLst>
          </p:cNvPr>
          <p:cNvGrpSpPr/>
          <p:nvPr/>
        </p:nvGrpSpPr>
        <p:grpSpPr>
          <a:xfrm>
            <a:off x="1695796" y="2862307"/>
            <a:ext cx="16816227" cy="7601496"/>
            <a:chOff x="2224116" y="2679427"/>
            <a:chExt cx="16816227" cy="76014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57C77CF8-0D8F-4707-8E21-FDD7AF3E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4116" y="2679427"/>
              <a:ext cx="16816227" cy="760149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707A07B6-2BBA-4F81-9AE0-01B2EDEF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4244135" y="5286255"/>
              <a:ext cx="4796208" cy="2699504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F7B9B75-0550-4800-97CF-B8E691924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08806" y="3868546"/>
            <a:ext cx="920809" cy="11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摄像头拍摄效果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94" y="3870175"/>
            <a:ext cx="7755238" cy="6330052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2665944" y="3517601"/>
            <a:ext cx="8898749" cy="6986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3200" dirty="0"/>
              <a:t>手机摄像头的图像数据来源于摄像头硬件的图像传感器，这个图像传感器被固定到手机上后会有一个默认的取景方向</a:t>
            </a:r>
            <a:r>
              <a:rPr lang="zh-CN" altLang="en-US" sz="3200" dirty="0" smtClean="0"/>
              <a:t>，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zh-CN" altLang="en-US" sz="3200" dirty="0" smtClean="0"/>
              <a:t>这个</a:t>
            </a:r>
            <a:r>
              <a:rPr lang="zh-CN" altLang="en-US" sz="3200" dirty="0"/>
              <a:t>取景方向坐标原点于手机横放时的左上角。当应用是横屏时候：图像传感器方向与屏幕自然方向原点一致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而</a:t>
            </a:r>
            <a:r>
              <a:rPr lang="zh-CN" altLang="en-US" sz="3200" dirty="0">
                <a:solidFill>
                  <a:srgbClr val="FF0000"/>
                </a:solidFill>
              </a:rPr>
              <a:t>当手机为竖屏时</a:t>
            </a:r>
            <a:r>
              <a:rPr lang="en-US" altLang="zh-CN" sz="3200" dirty="0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3200" dirty="0"/>
              <a:t>传感器与屏幕自然方向不一致，将图像传感器的坐标系逆时针旋转</a:t>
            </a:r>
            <a:r>
              <a:rPr lang="en-US" altLang="zh-CN" sz="3200" dirty="0"/>
              <a:t>90</a:t>
            </a:r>
            <a:r>
              <a:rPr lang="zh-CN" altLang="en-US" sz="3200" dirty="0"/>
              <a:t>度，才能显示到屏幕的坐标系上。所以看到的画面是逆时针旋转了</a:t>
            </a:r>
            <a:r>
              <a:rPr lang="en-US" altLang="zh-CN" sz="3200" dirty="0"/>
              <a:t>90</a:t>
            </a:r>
            <a:r>
              <a:rPr lang="zh-CN" altLang="en-US" sz="3200" dirty="0"/>
              <a:t>度的，因此我们需要将图像顺时针旋转</a:t>
            </a:r>
            <a:r>
              <a:rPr lang="en-US" altLang="zh-CN" sz="3200" dirty="0"/>
              <a:t>90</a:t>
            </a:r>
            <a:r>
              <a:rPr lang="zh-CN" altLang="en-US" sz="3200" dirty="0"/>
              <a:t>度才能看到正常的画面</a:t>
            </a:r>
          </a:p>
        </p:txBody>
      </p:sp>
    </p:spTree>
    <p:extLst>
      <p:ext uri="{BB962C8B-B14F-4D97-AF65-F5344CB8AC3E}">
        <p14:creationId xmlns:p14="http://schemas.microsoft.com/office/powerpoint/2010/main" val="28059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摄像头拍摄效果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7C77CF8-0D8F-4707-8E21-FDD7AF3E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81" y="1468943"/>
            <a:ext cx="19060190" cy="114914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57C9F29-7DE3-4D69-8FA0-E52A4CADA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03" y="9635980"/>
            <a:ext cx="920809" cy="11009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7F1ABB4-40E4-449C-838A-BC4B49FAF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87977" y="2019426"/>
            <a:ext cx="920809" cy="11009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56B1386-7ED5-4249-B358-CFD269085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0800000">
            <a:off x="14203054" y="3599694"/>
            <a:ext cx="5161905" cy="29053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409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1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1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399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399" dirty="0"/>
          </a:p>
        </p:txBody>
      </p:sp>
    </p:spTree>
    <p:extLst>
      <p:ext uri="{BB962C8B-B14F-4D97-AF65-F5344CB8AC3E}">
        <p14:creationId xmlns:p14="http://schemas.microsoft.com/office/powerpoint/2010/main" val="20972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9815" y="403188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0268" y="1484879"/>
            <a:ext cx="16603220" cy="7109237"/>
          </a:xfrm>
          <a:prstGeom prst="rect">
            <a:avLst/>
          </a:prstGeom>
        </p:spPr>
        <p:txBody>
          <a:bodyPr vert="horz" wrap="square" lIns="91432" tIns="45716" rIns="91432" bIns="45716" rtlCol="0">
            <a:normAutofit/>
          </a:bodyPr>
          <a:lstStyle/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我们的现状是怎么样的</a:t>
            </a:r>
            <a:r>
              <a:rPr lang="en-US" altLang="zh-CN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?  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对自己未来很迷茫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公司技术落后，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工作的主要就是写业务代码，没机会接触到行业先进的技术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想进</a:t>
            </a:r>
            <a:r>
              <a:rPr lang="en-US" altLang="zh-CN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BATJ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一线互联网公司，但是面试总是通不过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工作多年了，但是技术水平和刚刚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毕业一到两年的工程师差距不大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万一被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公司裁员或是离职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后很难在找到同等待遇的岗位</a:t>
            </a:r>
          </a:p>
        </p:txBody>
      </p:sp>
    </p:spTree>
    <p:extLst>
      <p:ext uri="{BB962C8B-B14F-4D97-AF65-F5344CB8AC3E}">
        <p14:creationId xmlns:p14="http://schemas.microsoft.com/office/powerpoint/2010/main" val="41872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</a:t>
            </a:r>
            <a:r>
              <a:rPr lang="zh-CN" altLang="en-US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</a:t>
            </a:r>
            <a:r>
              <a:rPr lang="en-US" altLang="zh-CN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River</a:t>
            </a:r>
            <a:r>
              <a:rPr lang="zh-CN" altLang="en-US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Android开发入门与实战第二版》</a:t>
            </a:r>
            <a:r>
              <a:rPr lang="en-US" altLang="zh-CN" sz="2000" dirty="0" err="1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作者之一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同城项目负责人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2079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科技大学计算机相关专业硕士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，腾讯架构师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845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 smtClean="0"/>
              <a:t>什么是音视频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="" xmlns:a16="http://schemas.microsoft.com/office/drawing/2014/main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="" xmlns:a16="http://schemas.microsoft.com/office/drawing/2014/main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="" xmlns:a16="http://schemas.microsoft.com/office/drawing/2014/main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="" xmlns:a16="http://schemas.microsoft.com/office/drawing/2014/main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="" xmlns:a16="http://schemas.microsoft.com/office/drawing/2014/main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="" xmlns:a16="http://schemas.microsoft.com/office/drawing/2014/main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="" xmlns:a16="http://schemas.microsoft.com/office/drawing/2014/main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="" xmlns:a16="http://schemas.microsoft.com/office/drawing/2014/main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="" xmlns:a16="http://schemas.microsoft.com/office/drawing/2014/main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="" xmlns:a16="http://schemas.microsoft.com/office/drawing/2014/main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="" xmlns:a16="http://schemas.microsoft.com/office/drawing/2014/main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=""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="" xmlns:a16="http://schemas.microsoft.com/office/drawing/2014/main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10784</TotalTime>
  <Words>675</Words>
  <Application>Microsoft Office PowerPoint</Application>
  <PresentationFormat>自定义</PresentationFormat>
  <Paragraphs>89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Menlo</vt:lpstr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Medium</vt:lpstr>
      <vt:lpstr>思源黑体 CN Normal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讲师介绍</vt:lpstr>
      <vt:lpstr>什么是音视频</vt:lpstr>
      <vt:lpstr>PowerPoint 演示文稿</vt:lpstr>
      <vt:lpstr>什么视频编码采用YUV而不是rgb</vt:lpstr>
      <vt:lpstr>人眼漫天过海</vt:lpstr>
      <vt:lpstr>YUV I420编码</vt:lpstr>
      <vt:lpstr>NV21编码</vt:lpstr>
      <vt:lpstr>PowerPoint 演示文稿</vt:lpstr>
      <vt:lpstr>PowerPoint 演示文稿</vt:lpstr>
      <vt:lpstr>Android摄像头拍摄效果</vt:lpstr>
      <vt:lpstr>Android摄像头拍摄效果</vt:lpstr>
      <vt:lpstr>Android摄像头拍摄效果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maniu</cp:lastModifiedBy>
  <cp:revision>1991</cp:revision>
  <dcterms:created xsi:type="dcterms:W3CDTF">2014-06-24T08:28:00Z</dcterms:created>
  <dcterms:modified xsi:type="dcterms:W3CDTF">2022-04-23T14:17:13Z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